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9" r:id="rId9"/>
    <p:sldId id="270" r:id="rId10"/>
    <p:sldId id="257" r:id="rId11"/>
    <p:sldId id="258" r:id="rId12"/>
    <p:sldId id="259" r:id="rId13"/>
    <p:sldId id="260" r:id="rId14"/>
    <p:sldId id="261" r:id="rId15"/>
  </p:sldIdLst>
  <p:sldSz cx="9144000" cy="6858000" type="letter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654" autoAdjust="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6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B59CD8D-CDDB-4BD7-B439-A6ABF36F095D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0FC13-BF46-4AFC-AEF5-AA51CB344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CD8D-CDDB-4BD7-B439-A6ABF36F095D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FC13-BF46-4AFC-AEF5-AA51CB344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CD8D-CDDB-4BD7-B439-A6ABF36F095D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FC13-BF46-4AFC-AEF5-AA51CB344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59CD8D-CDDB-4BD7-B439-A6ABF36F095D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B0FC13-BF46-4AFC-AEF5-AA51CB344D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B59CD8D-CDDB-4BD7-B439-A6ABF36F095D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0FC13-BF46-4AFC-AEF5-AA51CB344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CD8D-CDDB-4BD7-B439-A6ABF36F095D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FC13-BF46-4AFC-AEF5-AA51CB344D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CD8D-CDDB-4BD7-B439-A6ABF36F095D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FC13-BF46-4AFC-AEF5-AA51CB344D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59CD8D-CDDB-4BD7-B439-A6ABF36F095D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B0FC13-BF46-4AFC-AEF5-AA51CB344D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9CD8D-CDDB-4BD7-B439-A6ABF36F095D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0FC13-BF46-4AFC-AEF5-AA51CB344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59CD8D-CDDB-4BD7-B439-A6ABF36F095D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B0FC13-BF46-4AFC-AEF5-AA51CB344D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59CD8D-CDDB-4BD7-B439-A6ABF36F095D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B0FC13-BF46-4AFC-AEF5-AA51CB344D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59CD8D-CDDB-4BD7-B439-A6ABF36F095D}" type="datetimeFigureOut">
              <a:rPr lang="en-US" smtClean="0"/>
              <a:pPr/>
              <a:t>2/26/2010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B0FC13-BF46-4AFC-AEF5-AA51CB344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066801"/>
            <a:ext cx="7772400" cy="2533652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How To Put On A Career Fair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6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MCj02954600000[1]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05079800" y="107746802"/>
            <a:ext cx="5943600" cy="43862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30" name="Picture 6" descr="MCj04247320000[1]"/>
          <p:cNvPicPr>
            <a:picLocks noChangeAspect="1" noChangeArrowheads="1"/>
          </p:cNvPicPr>
          <p:nvPr/>
        </p:nvPicPr>
        <p:blipFill>
          <a:blip r:embed="rId4" cstate="print">
            <a:lum bright="50000" contrast="-50000"/>
          </a:blip>
          <a:srcRect/>
          <a:stretch>
            <a:fillRect/>
          </a:stretch>
        </p:blipFill>
        <p:spPr bwMode="auto">
          <a:xfrm>
            <a:off x="105079802" y="105803702"/>
            <a:ext cx="1063625" cy="1825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31" name="Picture 7" descr="MCj04241600000[1]"/>
          <p:cNvPicPr>
            <a:picLocks noChangeAspect="1" noChangeArrowheads="1"/>
          </p:cNvPicPr>
          <p:nvPr/>
        </p:nvPicPr>
        <p:blipFill>
          <a:blip r:embed="rId5" cstate="print">
            <a:lum bright="50000" contrast="-50000"/>
          </a:blip>
          <a:srcRect/>
          <a:stretch>
            <a:fillRect/>
          </a:stretch>
        </p:blipFill>
        <p:spPr bwMode="auto">
          <a:xfrm>
            <a:off x="105079800" y="112217201"/>
            <a:ext cx="1060451" cy="18161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32" name="Picture 8" descr="MCj04241540000[1]"/>
          <p:cNvPicPr>
            <a:picLocks noChangeAspect="1" noChangeArrowheads="1"/>
          </p:cNvPicPr>
          <p:nvPr/>
        </p:nvPicPr>
        <p:blipFill>
          <a:blip r:embed="rId6" cstate="print">
            <a:lum bright="50000" contrast="-50000"/>
          </a:blip>
          <a:srcRect/>
          <a:stretch>
            <a:fillRect/>
          </a:stretch>
        </p:blipFill>
        <p:spPr bwMode="auto">
          <a:xfrm>
            <a:off x="110159800" y="112204500"/>
            <a:ext cx="863600" cy="18288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33" name="Picture 9" descr="MCj04247340000[1]"/>
          <p:cNvPicPr>
            <a:picLocks noChangeAspect="1" noChangeArrowheads="1"/>
          </p:cNvPicPr>
          <p:nvPr/>
        </p:nvPicPr>
        <p:blipFill>
          <a:blip r:embed="rId7" cstate="print">
            <a:lum bright="50000" contrast="-50000"/>
          </a:blip>
          <a:srcRect/>
          <a:stretch>
            <a:fillRect/>
          </a:stretch>
        </p:blipFill>
        <p:spPr bwMode="auto">
          <a:xfrm>
            <a:off x="109197778" y="105803701"/>
            <a:ext cx="1825625" cy="17081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34" name="WordArt 10"/>
          <p:cNvSpPr>
            <a:spLocks noChangeArrowheads="1" noChangeShapeType="1" noTextEdit="1"/>
          </p:cNvSpPr>
          <p:nvPr/>
        </p:nvSpPr>
        <p:spPr bwMode="auto">
          <a:xfrm>
            <a:off x="105079800" y="107746800"/>
            <a:ext cx="5943600" cy="2514601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/>
            <a:r>
              <a:rPr lang="en-US" sz="3600" b="1" kern="10" spc="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520402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Imprint MT Shadow"/>
              </a:rPr>
              <a:t>GHS Career Fair</a:t>
            </a:r>
            <a:endParaRPr lang="en-US" sz="3600" b="1" kern="10" spc="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520402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Imprint MT Shadow"/>
            </a:endParaRPr>
          </a:p>
        </p:txBody>
      </p:sp>
      <p:sp>
        <p:nvSpPr>
          <p:cNvPr id="1035" name="WordArt 11"/>
          <p:cNvSpPr>
            <a:spLocks noChangeArrowheads="1" noChangeShapeType="1" noTextEdit="1"/>
          </p:cNvSpPr>
          <p:nvPr/>
        </p:nvSpPr>
        <p:spPr bwMode="auto">
          <a:xfrm>
            <a:off x="106680000" y="110832901"/>
            <a:ext cx="2971800" cy="2143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Wednesday, October 21</a:t>
            </a:r>
          </a:p>
          <a:p>
            <a:pPr algn="ctr" rtl="0"/>
            <a:r>
              <a:rPr lang="en-US" sz="3600" kern="10" spc="0" dirty="0" smtClean="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6:00pm to </a:t>
            </a:r>
            <a:r>
              <a:rPr lang="en-US" sz="3600" kern="10" spc="0" dirty="0" smtClean="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8:00pm</a:t>
            </a:r>
          </a:p>
          <a:p>
            <a:pPr algn="ctr" rtl="0"/>
            <a:r>
              <a:rPr lang="en-US" sz="3600" kern="10" spc="0" dirty="0" smtClean="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GHS Warrior Gym</a:t>
            </a:r>
            <a:endParaRPr lang="en-US" sz="3600" kern="10" spc="0" dirty="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pic>
        <p:nvPicPr>
          <p:cNvPr id="1036" name="Picture 12" descr="MCj02954600000[1]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07213401" y="108013502"/>
            <a:ext cx="5943600" cy="43862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37" name="Picture 13" descr="MCj04247320000[1]"/>
          <p:cNvPicPr>
            <a:picLocks noChangeAspect="1" noChangeArrowheads="1"/>
          </p:cNvPicPr>
          <p:nvPr/>
        </p:nvPicPr>
        <p:blipFill>
          <a:blip r:embed="rId4" cstate="print">
            <a:lum bright="50000" contrast="-50000"/>
          </a:blip>
          <a:srcRect/>
          <a:stretch>
            <a:fillRect/>
          </a:stretch>
        </p:blipFill>
        <p:spPr bwMode="auto">
          <a:xfrm>
            <a:off x="107213401" y="106070402"/>
            <a:ext cx="1063625" cy="1825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38" name="Picture 14" descr="MCj04241600000[1]"/>
          <p:cNvPicPr>
            <a:picLocks noChangeAspect="1" noChangeArrowheads="1"/>
          </p:cNvPicPr>
          <p:nvPr/>
        </p:nvPicPr>
        <p:blipFill>
          <a:blip r:embed="rId5" cstate="print">
            <a:lum bright="50000" contrast="-50000"/>
          </a:blip>
          <a:srcRect/>
          <a:stretch>
            <a:fillRect/>
          </a:stretch>
        </p:blipFill>
        <p:spPr bwMode="auto">
          <a:xfrm>
            <a:off x="107213400" y="112483901"/>
            <a:ext cx="1060451" cy="18161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39" name="Picture 15" descr="MCj04241540000[1]"/>
          <p:cNvPicPr>
            <a:picLocks noChangeAspect="1" noChangeArrowheads="1"/>
          </p:cNvPicPr>
          <p:nvPr/>
        </p:nvPicPr>
        <p:blipFill>
          <a:blip r:embed="rId6" cstate="print">
            <a:lum bright="50000" contrast="-50000"/>
          </a:blip>
          <a:srcRect/>
          <a:stretch>
            <a:fillRect/>
          </a:stretch>
        </p:blipFill>
        <p:spPr bwMode="auto">
          <a:xfrm>
            <a:off x="112293400" y="112471200"/>
            <a:ext cx="863600" cy="18288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40" name="Picture 16" descr="MCj04247340000[1]"/>
          <p:cNvPicPr>
            <a:picLocks noChangeAspect="1" noChangeArrowheads="1"/>
          </p:cNvPicPr>
          <p:nvPr/>
        </p:nvPicPr>
        <p:blipFill>
          <a:blip r:embed="rId7" cstate="print">
            <a:lum bright="50000" contrast="-50000"/>
          </a:blip>
          <a:srcRect/>
          <a:stretch>
            <a:fillRect/>
          </a:stretch>
        </p:blipFill>
        <p:spPr bwMode="auto">
          <a:xfrm>
            <a:off x="111331377" y="106070401"/>
            <a:ext cx="1825625" cy="17081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42" name="WordArt 18"/>
          <p:cNvSpPr>
            <a:spLocks noChangeArrowheads="1" noChangeShapeType="1" noTextEdit="1"/>
          </p:cNvSpPr>
          <p:nvPr/>
        </p:nvSpPr>
        <p:spPr bwMode="auto">
          <a:xfrm>
            <a:off x="108813600" y="111099601"/>
            <a:ext cx="2971800" cy="2143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smtClean="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Wednesday, October 21</a:t>
            </a:r>
          </a:p>
          <a:p>
            <a:pPr algn="ctr" rtl="0"/>
            <a:r>
              <a:rPr lang="en-US" sz="3600" kern="10" spc="0" smtClean="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6:00pm to 8:00pm</a:t>
            </a:r>
          </a:p>
          <a:p>
            <a:pPr algn="ctr" rtl="0"/>
            <a:r>
              <a:rPr lang="en-US" sz="3600" kern="10" spc="0" smtClean="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GHS Warrior Gym</a:t>
            </a:r>
            <a:endParaRPr lang="en-US" sz="3600" kern="10" spc="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pic>
        <p:nvPicPr>
          <p:cNvPr id="1050" name="Picture 26" descr="MCj02954600000[1]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00201" y="1143001"/>
            <a:ext cx="5943600" cy="46148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230" name="WordArt 206"/>
          <p:cNvSpPr>
            <a:spLocks noChangeArrowheads="1" noChangeShapeType="1" noTextEdit="1"/>
          </p:cNvSpPr>
          <p:nvPr/>
        </p:nvSpPr>
        <p:spPr bwMode="auto">
          <a:xfrm>
            <a:off x="1447800" y="685800"/>
            <a:ext cx="5943600" cy="2514601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/>
            <a:r>
              <a:rPr lang="en-US" sz="3600" b="1" kern="10" spc="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520402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Imprint MT Shadow"/>
              </a:rPr>
              <a:t>GHS Career Fair</a:t>
            </a:r>
            <a:endParaRPr lang="en-US" sz="3600" b="1" kern="10" spc="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520402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Imprint MT Shadow"/>
            </a:endParaRPr>
          </a:p>
        </p:txBody>
      </p:sp>
      <p:pic>
        <p:nvPicPr>
          <p:cNvPr id="1231" name="Picture 207" descr="MCj04241600000[1]"/>
          <p:cNvPicPr>
            <a:picLocks noChangeAspect="1" noChangeArrowheads="1"/>
          </p:cNvPicPr>
          <p:nvPr/>
        </p:nvPicPr>
        <p:blipFill>
          <a:blip r:embed="rId5" cstate="print">
            <a:lum bright="50000" contrast="-50000"/>
          </a:blip>
          <a:srcRect/>
          <a:stretch>
            <a:fillRect/>
          </a:stretch>
        </p:blipFill>
        <p:spPr bwMode="auto">
          <a:xfrm>
            <a:off x="381000" y="4724401"/>
            <a:ext cx="1060451" cy="18161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232" name="Picture 208" descr="MCj04241540000[1]"/>
          <p:cNvPicPr>
            <a:picLocks noChangeAspect="1" noChangeArrowheads="1"/>
          </p:cNvPicPr>
          <p:nvPr/>
        </p:nvPicPr>
        <p:blipFill>
          <a:blip r:embed="rId6" cstate="print">
            <a:lum bright="50000" contrast="-50000"/>
          </a:blip>
          <a:srcRect/>
          <a:stretch>
            <a:fillRect/>
          </a:stretch>
        </p:blipFill>
        <p:spPr bwMode="auto">
          <a:xfrm>
            <a:off x="7467600" y="4800601"/>
            <a:ext cx="863600" cy="18288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233" name="Picture 209" descr="MCj04247320000[1]"/>
          <p:cNvPicPr>
            <a:picLocks noChangeAspect="1" noChangeArrowheads="1"/>
          </p:cNvPicPr>
          <p:nvPr/>
        </p:nvPicPr>
        <p:blipFill>
          <a:blip r:embed="rId4" cstate="print">
            <a:lum bright="50000" contrast="-50000"/>
          </a:blip>
          <a:srcRect/>
          <a:stretch>
            <a:fillRect/>
          </a:stretch>
        </p:blipFill>
        <p:spPr bwMode="auto">
          <a:xfrm>
            <a:off x="2" y="2"/>
            <a:ext cx="1063625" cy="18256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234" name="Picture 210" descr="MCj04247340000[1]"/>
          <p:cNvPicPr>
            <a:picLocks noChangeAspect="1" noChangeArrowheads="1"/>
          </p:cNvPicPr>
          <p:nvPr/>
        </p:nvPicPr>
        <p:blipFill>
          <a:blip r:embed="rId7" cstate="print">
            <a:lum bright="50000" contrast="-50000"/>
          </a:blip>
          <a:srcRect/>
          <a:stretch>
            <a:fillRect/>
          </a:stretch>
        </p:blipFill>
        <p:spPr bwMode="auto">
          <a:xfrm>
            <a:off x="7318378" y="1"/>
            <a:ext cx="1825625" cy="17081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235" name="WordArt 211"/>
          <p:cNvSpPr>
            <a:spLocks noChangeArrowheads="1" noChangeShapeType="1" noTextEdit="1"/>
          </p:cNvSpPr>
          <p:nvPr/>
        </p:nvSpPr>
        <p:spPr bwMode="auto">
          <a:xfrm>
            <a:off x="2971800" y="3962402"/>
            <a:ext cx="2971800" cy="2143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smtClean="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Wednesday, October 21</a:t>
            </a:r>
          </a:p>
          <a:p>
            <a:pPr algn="ctr" rtl="0"/>
            <a:r>
              <a:rPr lang="en-US" sz="3600" kern="10" spc="0" smtClean="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6:00pm to 8:00pm</a:t>
            </a:r>
          </a:p>
          <a:p>
            <a:pPr algn="ctr" rtl="0"/>
            <a:r>
              <a:rPr lang="en-US" sz="3600" kern="10" spc="0" smtClean="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GHS Warrior Gym</a:t>
            </a:r>
            <a:endParaRPr lang="en-US" sz="3600" kern="10" spc="0">
              <a:ln w="12700">
                <a:solidFill>
                  <a:srgbClr val="FFCC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09601" y="929608"/>
            <a:ext cx="7924800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</a:rPr>
              <a:t>GALT HIGH SCHOOL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</a:rPr>
              <a:t>2009  CAREER  FAIR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</a:rPr>
              <a:t>REGISTRATION FORM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fornian FB" pitchFamily="18" charset="0"/>
                <a:ea typeface="Times New Roman" pitchFamily="18" charset="0"/>
              </a:rPr>
              <a:t>Wednesday, October 21, 2009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fornian FB" pitchFamily="18" charset="0"/>
                <a:ea typeface="Times New Roman" pitchFamily="18" charset="0"/>
              </a:rPr>
              <a:t>6:00 – 8:00 pm</a:t>
            </a:r>
            <a:endParaRPr lang="en-US" sz="1600" b="1" dirty="0" smtClean="0">
              <a:solidFill>
                <a:srgbClr val="0000FF"/>
              </a:solidFill>
              <a:latin typeface="Californian FB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600" dirty="0"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 Antiqua" pitchFamily="18" charset="0"/>
                <a:ea typeface="Times New Roman" pitchFamily="18" charset="0"/>
              </a:rPr>
              <a:t>LOCATION:   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 Antiqua" pitchFamily="18" charset="0"/>
                <a:ea typeface="Times New Roman" pitchFamily="18" charset="0"/>
              </a:rPr>
              <a:t>GHS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 Antiqua" pitchFamily="18" charset="0"/>
                <a:ea typeface="Times New Roman" pitchFamily="18" charset="0"/>
              </a:rPr>
              <a:t>Warrior Gymnasium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fornian FB" pitchFamily="18" charset="0"/>
                <a:ea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 Antiqua" pitchFamily="18" charset="0"/>
                <a:ea typeface="Times New Roman" pitchFamily="18" charset="0"/>
              </a:rPr>
              <a:t>145 N.  Lincoln Way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fornian FB" pitchFamily="18" charset="0"/>
                <a:ea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 Antiqua" pitchFamily="18" charset="0"/>
                <a:ea typeface="Times New Roman" pitchFamily="18" charset="0"/>
              </a:rPr>
              <a:t>Galt, CA  95632                                           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 Antiqua" pitchFamily="18" charset="0"/>
                <a:ea typeface="Times New Roman" pitchFamily="18" charset="0"/>
              </a:rPr>
              <a:t>SET-UP TIME:   5:00 – 6:00 p.m.                         CONTACT PERSON: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 Antiqua" pitchFamily="18" charset="0"/>
                <a:ea typeface="Times New Roman" pitchFamily="18" charset="0"/>
              </a:rPr>
              <a:t>Virginia Menezes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 Antiqua" pitchFamily="18" charset="0"/>
                <a:ea typeface="Times New Roman" pitchFamily="18" charset="0"/>
              </a:rPr>
              <a:t>                                                                        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Book Antiqua" pitchFamily="18" charset="0"/>
                <a:ea typeface="Times New Roman" pitchFamily="18" charset="0"/>
              </a:rPr>
              <a:t>START TIME:    6:00  p.m.                                                 PHONE:  (209) 745-3081 ext 2028  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-------------------------------------------------------------------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        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PLEASE FAX REGISTRATION FORM TO: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Virginia Menezes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Fax: (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209)745-3936</a:t>
            </a:r>
            <a:endParaRPr lang="en-US" sz="1100" b="1" dirty="0">
              <a:solidFill>
                <a:srgbClr val="FF0000"/>
              </a:solidFill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NAME:______________________________________________________________</a:t>
            </a:r>
            <a:r>
              <a:rPr lang="en-US" sz="600" dirty="0" smtClean="0">
                <a:latin typeface="Arial" pitchFamily="34" charset="0"/>
              </a:rPr>
              <a:t>                                                                                                                                 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BUSINESS/ORGANIZATION: </a:t>
            </a:r>
            <a:endParaRPr lang="en-US" sz="1200" dirty="0"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MAILING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ADDRESS:____________________________________________________ _____________________________________________________________________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City:_________________________________________________________________ ZIP______________________________________________________________________ PHONE:(___)___________________________________________________________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FAX:(___)_______________________________________________________________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Description of items you will display or</a:t>
            </a:r>
            <a:r>
              <a:rPr lang="en-US" sz="1100" dirty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handout:__________________________________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__________________________________________________________________________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YES (    ) Need electrical outlet.   NO (    ) Will not need electrical outlet.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THANK YOU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-76200" y="330369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CA STATE DEPT OF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APPRENTICESHIP</a:t>
            </a:r>
            <a:endParaRPr kumimoji="0" lang="en-US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2</a:t>
            </a:r>
            <a:endParaRPr kumimoji="0" lang="en-US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0"/>
          <a:ext cx="8686798" cy="6858000"/>
        </p:xfrm>
        <a:graphic>
          <a:graphicData uri="http://schemas.openxmlformats.org/drawingml/2006/table">
            <a:tbl>
              <a:tblPr/>
              <a:tblGrid>
                <a:gridCol w="2659860"/>
                <a:gridCol w="2522018"/>
                <a:gridCol w="1510025"/>
                <a:gridCol w="664965"/>
                <a:gridCol w="664965"/>
                <a:gridCol w="664965"/>
              </a:tblGrid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Airforce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Albert Cayabyab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(916)683-9371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Army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Sandra D. Ray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 684-1571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 Dept. of Corrections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Clinton Brown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(209) 649-8210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 Division of Apprentice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Brenda Rodgers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(916)681-2300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 Highway Patrol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Michael Bradley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 Maritime Academy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Norris Cooper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(707)654-1228</a:t>
                      </a:r>
                      <a:endParaRPr lang="en-US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City of Galt Parks and Recreation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Tanni Watts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(209)366-7180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Coast Guard--Table Only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Cogswell Polytechnical College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Jennifer Daily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(408)541-0100x137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Cosumnes Fire District--CSD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Jennifer Rubin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(916)405-7114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Cosumnes River College Outreach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Peggy Ursin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(916)691-7112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Cosumnes River College - Ag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Howard Lewis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(916)691-7112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Cosumnes River College-Auto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Mike Pereira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(916)691-7112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CSU- Sacramento MESA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Mariana Rivera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(916)278-7879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DeVry University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Randall Taylor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(916)425-4575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Feather River College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Bruce Baldwin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(530)283-0202x347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FIDM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Joan Griffin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(916)764-1073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Fresno State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Mailee Lee</a:t>
                      </a:r>
                      <a:endParaRPr lang="en-US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(559)278-5760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Galt P.D. Crimestoppers/Cadet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T.J. Guidotti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(209)366-7021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Heald College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Paul LaValley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(209)601-7888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Health Jobs Start Here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Toni Thomas/Eli Chandler(415)901-0100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(415)901-0110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ITT Institute of Technology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Jennae Ohland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(916)851-5650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William Jessup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Molly Smith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(916)577-2226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Kitchen Academy of Sacramento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Timothy Pittman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(916)243-8437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Lodi Traffic School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Bernie Anderson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(209)333-1422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Marines 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Scott Rodgers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(916)686-1332</a:t>
                      </a:r>
                      <a:endParaRPr lang="en-US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Navy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Doug Wright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(916)416-2898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Northern CA Training Institute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Heidi Coons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(916)960-6296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Professional Culinary Institute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Vivien Buhain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(510)888-4294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Sacramento Area Electrical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Dennis Morin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(916)646-6688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Sacramento City College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Toni Newman/Malachi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Smith                                 (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916)558-2191</a:t>
                      </a:r>
                      <a:endParaRPr lang="en-US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Sacramento City College Allied Health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Sue Hussey</a:t>
                      </a:r>
                      <a:endParaRPr lang="en-US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(916)650-2767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Sacramento Job Corps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Jerry Vang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(916)227-0321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Sacramento MEPS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Armando Oroszo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(916)564-0263x1303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Sacramento Works           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Juan HerreraAndrea Ceja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(209)744-7704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San Joaquin County Office of Education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Laura Guess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(209)468-5941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San Joaquin Delta College Outreach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Ariana Gonzalez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(209)954-5135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San Joaquin Delta College Students Assn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Michele Berlin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(209)679-1633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San Joaquin Valley College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Kelly Rehkepf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(916)307-8255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Spartan College of Aeronautics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Robert Rocha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(209)607-7097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Stanford University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Sylvia Carlisle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(650)725-7811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University CA -Davis Ag Dept.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Stacey Hewitt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(530)754-9083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University CA -Davis EAOP/Admissions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Michele Dyke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(530)752-2521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University of the Pacific</a:t>
                      </a: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Stacie Jenkins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(209)946-7312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en-US" sz="9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93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Western Career College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(916)361-1660</a:t>
                      </a:r>
                      <a:endParaRPr lang="en-US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</a:t>
                      </a:r>
                      <a:endParaRPr lang="en-US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500" dirty="0">
                        <a:latin typeface="Calibri"/>
                        <a:ea typeface="Times New Roman"/>
                      </a:endParaRPr>
                    </a:p>
                  </a:txBody>
                  <a:tcPr marL="32512" marR="3251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 l="30000" t="29687" r="25000" b="10938"/>
          <a:stretch>
            <a:fillRect/>
          </a:stretch>
        </p:blipFill>
        <p:spPr bwMode="auto">
          <a:xfrm>
            <a:off x="1752600" y="304800"/>
            <a:ext cx="5715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When, Where, Who, What  &amp; Why</a:t>
            </a:r>
            <a:endParaRPr lang="en-US" dirty="0">
              <a:latin typeface="Albertus Extra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0385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  Plan in spring for fall, in fall for spring</a:t>
            </a:r>
          </a:p>
          <a:p>
            <a:r>
              <a:rPr lang="en-US" dirty="0" smtClean="0">
                <a:latin typeface="+mj-lt"/>
              </a:rPr>
              <a:t>  Advertise in school bulletin, local newspaper, flyers,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     auto dialer if available</a:t>
            </a:r>
          </a:p>
          <a:p>
            <a:r>
              <a:rPr lang="en-US" dirty="0" smtClean="0">
                <a:latin typeface="+mj-lt"/>
              </a:rPr>
              <a:t>  Utilize teachers and counselors to promote event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</p:txBody>
      </p:sp>
      <p:pic>
        <p:nvPicPr>
          <p:cNvPr id="19459" name="Picture 3" descr="D:\Documents and Settings\vmenezes\Local Settings\Temporary Internet Files\Content.IE5\4AZ9QXJ1\MCj0441716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8100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lbertus Extra Bold" pitchFamily="34" charset="0"/>
              </a:rPr>
              <a:t>Secure your date for the event.</a:t>
            </a:r>
          </a:p>
          <a:p>
            <a:r>
              <a:rPr lang="en-US" dirty="0" smtClean="0">
                <a:latin typeface="Albertus Extra Bold" pitchFamily="34" charset="0"/>
              </a:rPr>
              <a:t>Make sure there are no other events taking place that would draw the students away from your event.</a:t>
            </a:r>
          </a:p>
          <a:p>
            <a:r>
              <a:rPr lang="en-US" dirty="0" smtClean="0">
                <a:latin typeface="Albertus Extra Bold" pitchFamily="34" charset="0"/>
              </a:rPr>
              <a:t>Other events may include sporting events, back to school night, open house, or other career fairs.</a:t>
            </a:r>
            <a:endParaRPr lang="en-US" dirty="0">
              <a:latin typeface="Albertus Extra Bold" pitchFamily="34" charset="0"/>
            </a:endParaRPr>
          </a:p>
        </p:txBody>
      </p:sp>
      <p:pic>
        <p:nvPicPr>
          <p:cNvPr id="20482" name="Picture 2" descr="D:\Documents and Settings\vmenezes\Local Settings\Temporary Internet Files\Content.IE5\JDIV095K\MCj043479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6795" y="4361223"/>
            <a:ext cx="1753106" cy="1959960"/>
          </a:xfrm>
          <a:prstGeom prst="rect">
            <a:avLst/>
          </a:prstGeom>
          <a:noFill/>
        </p:spPr>
      </p:pic>
      <p:pic>
        <p:nvPicPr>
          <p:cNvPr id="20484" name="Picture 4" descr="D:\Documents and Settings\vmenezes\Local Settings\Temporary Internet Files\Content.IE5\VUVSM7OE\MPj0444188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343400"/>
            <a:ext cx="172212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bertus Extra Bold" pitchFamily="34" charset="0"/>
              </a:rPr>
              <a:t>Make sure you have an adequate building or space for tables and props to be displayed.</a:t>
            </a:r>
          </a:p>
          <a:p>
            <a:r>
              <a:rPr lang="en-US" dirty="0" smtClean="0">
                <a:latin typeface="Albertus Extra Bold" pitchFamily="34" charset="0"/>
              </a:rPr>
              <a:t>If you are required to fill out a facility use form to reserve a venue—do it </a:t>
            </a:r>
            <a:r>
              <a:rPr lang="en-US" dirty="0" err="1" smtClean="0">
                <a:latin typeface="Albertus Extra Bold" pitchFamily="34" charset="0"/>
              </a:rPr>
              <a:t>asap</a:t>
            </a:r>
            <a:r>
              <a:rPr lang="en-US" dirty="0" smtClean="0">
                <a:latin typeface="Albertus Extra Bold" pitchFamily="34" charset="0"/>
              </a:rPr>
              <a:t>.</a:t>
            </a:r>
          </a:p>
          <a:p>
            <a:r>
              <a:rPr lang="en-US" dirty="0" smtClean="0">
                <a:latin typeface="Albertus Extra Bold" pitchFamily="34" charset="0"/>
              </a:rPr>
              <a:t>I also request via work order for maintenance to unlock the bathrooms/ doors, provide extension cords, a microphone, and the amount of tables &amp; chairs.  A map is given to them a few days ahead of the event to remind maintenance.</a:t>
            </a:r>
            <a:endParaRPr lang="en-US" dirty="0">
              <a:latin typeface="Albertus Extra Bold" pitchFamily="34" charset="0"/>
            </a:endParaRPr>
          </a:p>
        </p:txBody>
      </p:sp>
      <p:pic>
        <p:nvPicPr>
          <p:cNvPr id="15362" name="Picture 2" descr="D:\Documents and Settings\vmenezes\Local Settings\Temporary Internet Files\Content.IE5\0QC8E17O\MCBD1964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876800"/>
            <a:ext cx="1258432" cy="1776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</a:t>
            </a:r>
            <a:br>
              <a:rPr lang="en-US" dirty="0" smtClean="0"/>
            </a:br>
            <a:r>
              <a:rPr lang="en-US" dirty="0" err="1" smtClean="0"/>
              <a:t>Military,Colleges,Businesses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bertus Extra Bold" pitchFamily="34" charset="0"/>
              </a:rPr>
              <a:t>A.S.V.A.B. sign up table M.E.P.S.</a:t>
            </a:r>
          </a:p>
          <a:p>
            <a:r>
              <a:rPr lang="en-US" dirty="0" smtClean="0">
                <a:latin typeface="Albertus Extra Bold" pitchFamily="34" charset="0"/>
              </a:rPr>
              <a:t>Marines—Pull up bar</a:t>
            </a:r>
          </a:p>
          <a:p>
            <a:r>
              <a:rPr lang="en-US" dirty="0" smtClean="0">
                <a:latin typeface="Albertus Extra Bold" pitchFamily="34" charset="0"/>
              </a:rPr>
              <a:t>Army—Rock climbing wall</a:t>
            </a:r>
          </a:p>
          <a:p>
            <a:r>
              <a:rPr lang="en-US" dirty="0" smtClean="0">
                <a:latin typeface="Albertus Extra Bold" pitchFamily="34" charset="0"/>
              </a:rPr>
              <a:t>Air Force—Huge display</a:t>
            </a:r>
          </a:p>
          <a:p>
            <a:r>
              <a:rPr lang="en-US" dirty="0" smtClean="0">
                <a:latin typeface="Albertus Extra Bold" pitchFamily="34" charset="0"/>
              </a:rPr>
              <a:t>National Guard—Hummer </a:t>
            </a:r>
          </a:p>
          <a:p>
            <a:r>
              <a:rPr lang="en-US" dirty="0" smtClean="0">
                <a:latin typeface="Albertus Extra Bold" pitchFamily="34" charset="0"/>
              </a:rPr>
              <a:t>Navy—Ask what they have available</a:t>
            </a:r>
          </a:p>
          <a:p>
            <a:r>
              <a:rPr lang="en-US" dirty="0" smtClean="0">
                <a:latin typeface="Albertus Extra Bold" pitchFamily="34" charset="0"/>
              </a:rPr>
              <a:t>Coast Guard—Do not need to recruit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6387" name="Picture 3" descr="D:\Documents and Settings\vmenezes\Local Settings\Temporary Internet Files\Content.IE5\4AZ9QXJ1\MCj043792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876800"/>
            <a:ext cx="1828800" cy="1679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bertus Extra Bold" pitchFamily="34" charset="0"/>
              </a:rPr>
              <a:t>Community college outreach reps as well as program representatives—</a:t>
            </a:r>
            <a:r>
              <a:rPr lang="en-US" dirty="0" err="1" smtClean="0">
                <a:latin typeface="Albertus Extra Bold" pitchFamily="34" charset="0"/>
              </a:rPr>
              <a:t>culinary,cosmetology,auto,nursing</a:t>
            </a:r>
            <a:r>
              <a:rPr lang="en-US" dirty="0" smtClean="0">
                <a:latin typeface="Albertus Extra Bold" pitchFamily="34" charset="0"/>
              </a:rPr>
              <a:t> </a:t>
            </a:r>
          </a:p>
          <a:p>
            <a:r>
              <a:rPr lang="en-US" dirty="0" smtClean="0">
                <a:latin typeface="Albertus Extra Bold" pitchFamily="34" charset="0"/>
              </a:rPr>
              <a:t>CA State, University of CA, Private</a:t>
            </a:r>
          </a:p>
          <a:p>
            <a:r>
              <a:rPr lang="en-US" dirty="0" smtClean="0">
                <a:latin typeface="Albertus Extra Bold" pitchFamily="34" charset="0"/>
              </a:rPr>
              <a:t>MESA,EOP/</a:t>
            </a:r>
            <a:r>
              <a:rPr lang="en-US" dirty="0" err="1" smtClean="0">
                <a:latin typeface="Albertus Extra Bold" pitchFamily="34" charset="0"/>
              </a:rPr>
              <a:t>EAOP,CAMP,Financial</a:t>
            </a:r>
            <a:r>
              <a:rPr lang="en-US" dirty="0" smtClean="0">
                <a:latin typeface="Albertus Extra Bold" pitchFamily="34" charset="0"/>
              </a:rPr>
              <a:t> Aid</a:t>
            </a:r>
          </a:p>
          <a:p>
            <a:r>
              <a:rPr lang="en-US" dirty="0" smtClean="0">
                <a:latin typeface="Albertus Extra Bold" pitchFamily="34" charset="0"/>
              </a:rPr>
              <a:t>May want to group CSU’s, UC’s</a:t>
            </a:r>
          </a:p>
          <a:p>
            <a:r>
              <a:rPr lang="en-US" dirty="0" smtClean="0">
                <a:latin typeface="Albertus Extra Bold" pitchFamily="34" charset="0"/>
              </a:rPr>
              <a:t>DO NOT group private schools unless  requested—</a:t>
            </a:r>
            <a:r>
              <a:rPr lang="en-US" dirty="0" err="1" smtClean="0">
                <a:latin typeface="Albertus Extra Bold" pitchFamily="34" charset="0"/>
              </a:rPr>
              <a:t>Humphreys,Hawaii</a:t>
            </a:r>
            <a:r>
              <a:rPr lang="en-US" dirty="0" smtClean="0">
                <a:latin typeface="Albertus Extra Bold" pitchFamily="34" charset="0"/>
              </a:rPr>
              <a:t> Pacific/ ASU/</a:t>
            </a:r>
            <a:r>
              <a:rPr lang="en-US" dirty="0" err="1" smtClean="0">
                <a:latin typeface="Albertus Extra Bold" pitchFamily="34" charset="0"/>
              </a:rPr>
              <a:t>UNR,Wyotech,Dominican</a:t>
            </a:r>
            <a:r>
              <a:rPr lang="en-US" dirty="0" smtClean="0">
                <a:latin typeface="Albertus Extra Bold" pitchFamily="34" charset="0"/>
              </a:rPr>
              <a:t>/</a:t>
            </a:r>
            <a:r>
              <a:rPr lang="en-US" dirty="0" err="1" smtClean="0">
                <a:latin typeface="Albertus Extra Bold" pitchFamily="34" charset="0"/>
              </a:rPr>
              <a:t>St.Marys</a:t>
            </a:r>
            <a:endParaRPr lang="en-US" dirty="0" smtClean="0">
              <a:latin typeface="Albertus Extra Bold" pitchFamily="34" charset="0"/>
            </a:endParaRPr>
          </a:p>
        </p:txBody>
      </p:sp>
      <p:pic>
        <p:nvPicPr>
          <p:cNvPr id="17410" name="Picture 2" descr="D:\Documents and Settings\vmenezes\Local Settings\Temporary Internet Files\Content.IE5\QZR0K176\MPj043943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5334000"/>
            <a:ext cx="3733800" cy="1109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Business/Community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lbertus Extra Bold" pitchFamily="34" charset="0"/>
              </a:rPr>
              <a:t>Police/Fire depts.(vehicles, uniforms)</a:t>
            </a:r>
          </a:p>
          <a:p>
            <a:r>
              <a:rPr lang="en-US" dirty="0" smtClean="0">
                <a:latin typeface="Albertus Extra Bold" pitchFamily="34" charset="0"/>
              </a:rPr>
              <a:t>Professional(</a:t>
            </a:r>
            <a:r>
              <a:rPr lang="en-US" dirty="0" err="1" smtClean="0">
                <a:latin typeface="Albertus Extra Bold" pitchFamily="34" charset="0"/>
              </a:rPr>
              <a:t>Dr.,Lawyer,Dentist,Vet</a:t>
            </a:r>
            <a:r>
              <a:rPr lang="en-US" dirty="0" smtClean="0">
                <a:latin typeface="Albertus Extra Bold" pitchFamily="34" charset="0"/>
              </a:rPr>
              <a:t>)</a:t>
            </a:r>
          </a:p>
          <a:p>
            <a:r>
              <a:rPr lang="en-US" dirty="0" smtClean="0">
                <a:latin typeface="Albertus Extra Bold" pitchFamily="34" charset="0"/>
              </a:rPr>
              <a:t>Vocational school/employees such as Cosmetologists, Lodi Traffic School</a:t>
            </a:r>
            <a:r>
              <a:rPr lang="en-US" dirty="0" smtClean="0">
                <a:latin typeface="Albertus Extra Bold" pitchFamily="34" charset="0"/>
              </a:rPr>
              <a:t>, ITT </a:t>
            </a:r>
            <a:endParaRPr lang="en-US" dirty="0" smtClean="0">
              <a:latin typeface="Albertus Extra Bold" pitchFamily="34" charset="0"/>
            </a:endParaRPr>
          </a:p>
          <a:p>
            <a:r>
              <a:rPr lang="en-US" dirty="0" smtClean="0">
                <a:latin typeface="Albertus Extra Bold" pitchFamily="34" charset="0"/>
              </a:rPr>
              <a:t>May offer discount coupons or raffles</a:t>
            </a:r>
          </a:p>
          <a:p>
            <a:r>
              <a:rPr lang="en-US" dirty="0" smtClean="0">
                <a:latin typeface="Albertus Extra Bold" pitchFamily="34" charset="0"/>
              </a:rPr>
              <a:t>Service groups such as Red Cross, American Cancer Society, Salvation Army—may have community service</a:t>
            </a:r>
          </a:p>
          <a:p>
            <a:endParaRPr lang="en-US" dirty="0">
              <a:latin typeface="Albertus Extra Bold" pitchFamily="34" charset="0"/>
            </a:endParaRPr>
          </a:p>
        </p:txBody>
      </p:sp>
      <p:pic>
        <p:nvPicPr>
          <p:cNvPr id="18435" name="Picture 3" descr="D:\Documents and Settings\vmenezes\Local Settings\Temporary Internet Files\Content.IE5\B5PKFDG9\MCj03343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648200"/>
            <a:ext cx="1661465" cy="1819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bertus Extra Bold" pitchFamily="34" charset="0"/>
              </a:rPr>
              <a:t>Career Fair—information on variety of careers, professionals available to answer questions or explain career and pathway or requirements.</a:t>
            </a:r>
          </a:p>
          <a:p>
            <a:r>
              <a:rPr lang="en-US" dirty="0" smtClean="0">
                <a:latin typeface="Albertus Extra Bold" pitchFamily="34" charset="0"/>
              </a:rPr>
              <a:t>College Fair—representatives with information regarding colleges, programs, costs, housing, financial aid, admissions, &amp; statistics.</a:t>
            </a:r>
          </a:p>
          <a:p>
            <a:r>
              <a:rPr lang="en-US" dirty="0" smtClean="0">
                <a:latin typeface="Albertus Extra Bold" pitchFamily="34" charset="0"/>
              </a:rPr>
              <a:t>You may develop/expand/create depending on needs /current environment.(</a:t>
            </a:r>
            <a:r>
              <a:rPr lang="en-US" dirty="0" err="1" smtClean="0">
                <a:latin typeface="Albertus Extra Bold" pitchFamily="34" charset="0"/>
              </a:rPr>
              <a:t>economy,interest</a:t>
            </a:r>
            <a:r>
              <a:rPr lang="en-US" dirty="0" smtClean="0">
                <a:latin typeface="Albertus Extra Bold" pitchFamily="34" charset="0"/>
              </a:rPr>
              <a:t>)</a:t>
            </a:r>
            <a:endParaRPr lang="en-US" dirty="0">
              <a:latin typeface="Albertus Extra Bold" pitchFamily="34" charset="0"/>
            </a:endParaRPr>
          </a:p>
        </p:txBody>
      </p:sp>
      <p:pic>
        <p:nvPicPr>
          <p:cNvPr id="21507" name="Picture 3" descr="D:\Documents and Settings\vmenezes\Local Settings\Temporary Internet Files\Content.IE5\WZIHT6Q1\MCBD09518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3145" y="4953000"/>
            <a:ext cx="179771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lbertus Extra Bold" pitchFamily="34" charset="0"/>
              </a:rPr>
              <a:t>Goal is to educate a community by providing career &amp; college information</a:t>
            </a:r>
          </a:p>
          <a:p>
            <a:pPr>
              <a:buNone/>
            </a:pPr>
            <a:r>
              <a:rPr lang="en-US" dirty="0" smtClean="0">
                <a:latin typeface="Albertus Extra Bold" pitchFamily="34" charset="0"/>
              </a:rPr>
              <a:t>  in a safe &amp; familiar atmosphere.</a:t>
            </a:r>
          </a:p>
          <a:p>
            <a:r>
              <a:rPr lang="en-US" dirty="0" smtClean="0">
                <a:latin typeface="Albertus Extra Bold" pitchFamily="34" charset="0"/>
              </a:rPr>
              <a:t>To provide experts who give first-hand information and answer questions. </a:t>
            </a:r>
          </a:p>
          <a:p>
            <a:r>
              <a:rPr lang="en-US" dirty="0" smtClean="0">
                <a:latin typeface="Albertus Extra Bold" pitchFamily="34" charset="0"/>
              </a:rPr>
              <a:t>Assist community in developing career</a:t>
            </a:r>
          </a:p>
          <a:p>
            <a:pPr>
              <a:buNone/>
            </a:pPr>
            <a:r>
              <a:rPr lang="en-US" dirty="0" smtClean="0">
                <a:latin typeface="Albertus Extra Bold" pitchFamily="34" charset="0"/>
              </a:rPr>
              <a:t>  paths &amp; the requirements needed.</a:t>
            </a:r>
          </a:p>
          <a:p>
            <a:endParaRPr lang="en-US" dirty="0">
              <a:latin typeface="Albertus Extra Bold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1187</TotalTime>
  <Words>945</Words>
  <Application>Microsoft Office PowerPoint</Application>
  <PresentationFormat>Letter Paper (8.5x11 in)</PresentationFormat>
  <Paragraphs>261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How To Put On A Career Fair</vt:lpstr>
      <vt:lpstr>When, Where, Who, What  &amp; Why</vt:lpstr>
      <vt:lpstr>WHEN</vt:lpstr>
      <vt:lpstr>WHERE</vt:lpstr>
      <vt:lpstr>WHO Military,Colleges,Businesses</vt:lpstr>
      <vt:lpstr>Colleges</vt:lpstr>
      <vt:lpstr>Business/Community </vt:lpstr>
      <vt:lpstr>WHAT </vt:lpstr>
      <vt:lpstr>WHY</vt:lpstr>
      <vt:lpstr>Slide 13</vt:lpstr>
      <vt:lpstr>Slide 14</vt:lpstr>
      <vt:lpstr>Slide 15</vt:lpstr>
      <vt:lpstr>Slide 16</vt:lpstr>
      <vt:lpstr>Slide 17</vt:lpstr>
    </vt:vector>
  </TitlesOfParts>
  <Company>GHSD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Fair</dc:title>
  <dc:creator>vmenezes</dc:creator>
  <cp:lastModifiedBy>vmenezes</cp:lastModifiedBy>
  <cp:revision>58</cp:revision>
  <dcterms:created xsi:type="dcterms:W3CDTF">2010-02-01T18:54:49Z</dcterms:created>
  <dcterms:modified xsi:type="dcterms:W3CDTF">2010-02-27T00:39:47Z</dcterms:modified>
</cp:coreProperties>
</file>